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71" r:id="rId5"/>
    <p:sldId id="272" r:id="rId6"/>
    <p:sldId id="273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774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7523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3026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73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7142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Family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belong to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Family of God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Just like a mother’s love,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loves us too.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Just like a father’s gentle care,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cares for us too.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87627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belong to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21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welcomes everyone,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come and celebrate.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thank our God for all we have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As we gather here today.</a:t>
            </a:r>
          </a:p>
        </p:txBody>
      </p:sp>
    </p:spTree>
    <p:extLst>
      <p:ext uri="{BB962C8B-B14F-4D97-AF65-F5344CB8AC3E}">
        <p14:creationId xmlns:p14="http://schemas.microsoft.com/office/powerpoint/2010/main" val="3701502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87627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belong to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19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the children of God,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share in God’s own dream.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called to share God’s love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With everyone we meet.</a:t>
            </a:r>
          </a:p>
        </p:txBody>
      </p:sp>
    </p:spTree>
    <p:extLst>
      <p:ext uri="{BB962C8B-B14F-4D97-AF65-F5344CB8AC3E}">
        <p14:creationId xmlns:p14="http://schemas.microsoft.com/office/powerpoint/2010/main" val="2591413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belong to the family,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family of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Family of God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7715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184</Words>
  <Application>Microsoft Office PowerPoint</Application>
  <PresentationFormat>Widescreen</PresentationFormat>
  <Paragraphs>38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21</cp:revision>
  <dcterms:created xsi:type="dcterms:W3CDTF">2016-02-03T06:15:21Z</dcterms:created>
  <dcterms:modified xsi:type="dcterms:W3CDTF">2016-02-03T07:24:37Z</dcterms:modified>
</cp:coreProperties>
</file>